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8FE304-D222-43E5-A8F1-290E1AC9C26B}" v="32" dt="2024-11-13T18:53:22.5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776" y="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Γεωργία Υφαντίδου" userId="85f45cf9-4b0d-4a2c-8f6f-57c10428bb25" providerId="ADAL" clId="{028FE304-D222-43E5-A8F1-290E1AC9C26B}"/>
    <pc:docChg chg="custSel modSld modMainMaster">
      <pc:chgData name="Γεωργία Υφαντίδου" userId="85f45cf9-4b0d-4a2c-8f6f-57c10428bb25" providerId="ADAL" clId="{028FE304-D222-43E5-A8F1-290E1AC9C26B}" dt="2024-11-13T18:53:29.968" v="42" actId="1076"/>
      <pc:docMkLst>
        <pc:docMk/>
      </pc:docMkLst>
      <pc:sldChg chg="addSp delSp modSp mod setBg">
        <pc:chgData name="Γεωργία Υφαντίδου" userId="85f45cf9-4b0d-4a2c-8f6f-57c10428bb25" providerId="ADAL" clId="{028FE304-D222-43E5-A8F1-290E1AC9C26B}" dt="2024-11-13T18:53:12.139" v="38"/>
        <pc:sldMkLst>
          <pc:docMk/>
          <pc:sldMk cId="0" sldId="256"/>
        </pc:sldMkLst>
        <pc:picChg chg="add mod">
          <ac:chgData name="Γεωργία Υφαντίδου" userId="85f45cf9-4b0d-4a2c-8f6f-57c10428bb25" providerId="ADAL" clId="{028FE304-D222-43E5-A8F1-290E1AC9C26B}" dt="2024-11-13T18:51:35.433" v="3" actId="14100"/>
          <ac:picMkLst>
            <pc:docMk/>
            <pc:sldMk cId="0" sldId="256"/>
            <ac:picMk id="3" creationId="{CC008812-F10D-CCE4-B867-85F610990719}"/>
          </ac:picMkLst>
        </pc:picChg>
        <pc:picChg chg="mod">
          <ac:chgData name="Γεωργία Υφαντίδου" userId="85f45cf9-4b0d-4a2c-8f6f-57c10428bb25" providerId="ADAL" clId="{028FE304-D222-43E5-A8F1-290E1AC9C26B}" dt="2024-11-13T18:51:42.081" v="5" actId="14100"/>
          <ac:picMkLst>
            <pc:docMk/>
            <pc:sldMk cId="0" sldId="256"/>
            <ac:picMk id="4" creationId="{00000000-0000-0000-0000-000000000000}"/>
          </ac:picMkLst>
        </pc:picChg>
        <pc:picChg chg="add del mod">
          <ac:chgData name="Γεωργία Υφαντίδου" userId="85f45cf9-4b0d-4a2c-8f6f-57c10428bb25" providerId="ADAL" clId="{028FE304-D222-43E5-A8F1-290E1AC9C26B}" dt="2024-11-13T18:53:06.416" v="37" actId="478"/>
          <ac:picMkLst>
            <pc:docMk/>
            <pc:sldMk cId="0" sldId="256"/>
            <ac:picMk id="5" creationId="{517008AA-ADF5-B9E8-B3F2-F9185B77A61A}"/>
          </ac:picMkLst>
        </pc:picChg>
        <pc:picChg chg="del">
          <ac:chgData name="Γεωργία Υφαντίδου" userId="85f45cf9-4b0d-4a2c-8f6f-57c10428bb25" providerId="ADAL" clId="{028FE304-D222-43E5-A8F1-290E1AC9C26B}" dt="2024-11-13T18:51:20.896" v="0" actId="478"/>
          <ac:picMkLst>
            <pc:docMk/>
            <pc:sldMk cId="0" sldId="256"/>
            <ac:picMk id="8" creationId="{00000000-0000-0000-0000-000000000000}"/>
          </ac:picMkLst>
        </pc:picChg>
      </pc:sldChg>
      <pc:sldChg chg="addSp delSp modSp mod">
        <pc:chgData name="Γεωργία Υφαντίδου" userId="85f45cf9-4b0d-4a2c-8f6f-57c10428bb25" providerId="ADAL" clId="{028FE304-D222-43E5-A8F1-290E1AC9C26B}" dt="2024-11-13T18:53:29.968" v="42" actId="1076"/>
        <pc:sldMkLst>
          <pc:docMk/>
          <pc:sldMk cId="0" sldId="257"/>
        </pc:sldMkLst>
        <pc:picChg chg="add mod">
          <ac:chgData name="Γεωργία Υφαντίδου" userId="85f45cf9-4b0d-4a2c-8f6f-57c10428bb25" providerId="ADAL" clId="{028FE304-D222-43E5-A8F1-290E1AC9C26B}" dt="2024-11-13T18:53:25.354" v="41" actId="1076"/>
          <ac:picMkLst>
            <pc:docMk/>
            <pc:sldMk cId="0" sldId="257"/>
            <ac:picMk id="6" creationId="{F96352D9-C8C6-7770-9A31-A1622606E167}"/>
          </ac:picMkLst>
        </pc:picChg>
        <pc:picChg chg="del">
          <ac:chgData name="Γεωργία Υφαντίδου" userId="85f45cf9-4b0d-4a2c-8f6f-57c10428bb25" providerId="ADAL" clId="{028FE304-D222-43E5-A8F1-290E1AC9C26B}" dt="2024-11-13T18:53:17.885" v="39" actId="478"/>
          <ac:picMkLst>
            <pc:docMk/>
            <pc:sldMk cId="0" sldId="257"/>
            <ac:picMk id="13" creationId="{00000000-0000-0000-0000-000000000000}"/>
          </ac:picMkLst>
        </pc:picChg>
        <pc:picChg chg="mod">
          <ac:chgData name="Γεωργία Υφαντίδου" userId="85f45cf9-4b0d-4a2c-8f6f-57c10428bb25" providerId="ADAL" clId="{028FE304-D222-43E5-A8F1-290E1AC9C26B}" dt="2024-11-13T18:53:29.968" v="42" actId="1076"/>
          <ac:picMkLst>
            <pc:docMk/>
            <pc:sldMk cId="0" sldId="257"/>
            <ac:picMk id="14" creationId="{00000000-0000-0000-0000-000000000000}"/>
          </ac:picMkLst>
        </pc:picChg>
      </pc:sldChg>
      <pc:sldMasterChg chg="setBg modSldLayout">
        <pc:chgData name="Γεωργία Υφαντίδου" userId="85f45cf9-4b0d-4a2c-8f6f-57c10428bb25" providerId="ADAL" clId="{028FE304-D222-43E5-A8F1-290E1AC9C26B}" dt="2024-11-13T18:53:12.139" v="38"/>
        <pc:sldMasterMkLst>
          <pc:docMk/>
          <pc:sldMasterMk cId="0" sldId="2147483648"/>
        </pc:sldMasterMkLst>
        <pc:sldLayoutChg chg="setBg">
          <pc:chgData name="Γεωργία Υφαντίδου" userId="85f45cf9-4b0d-4a2c-8f6f-57c10428bb25" providerId="ADAL" clId="{028FE304-D222-43E5-A8F1-290E1AC9C26B}" dt="2024-11-13T18:53:12.139" v="38"/>
          <pc:sldLayoutMkLst>
            <pc:docMk/>
            <pc:sldMasterMk cId="0" sldId="2147483648"/>
            <pc:sldLayoutMk cId="0" sldId="2147483649"/>
          </pc:sldLayoutMkLst>
        </pc:sldLayoutChg>
        <pc:sldLayoutChg chg="setBg">
          <pc:chgData name="Γεωργία Υφαντίδου" userId="85f45cf9-4b0d-4a2c-8f6f-57c10428bb25" providerId="ADAL" clId="{028FE304-D222-43E5-A8F1-290E1AC9C26B}" dt="2024-11-13T18:53:12.139" v="38"/>
          <pc:sldLayoutMkLst>
            <pc:docMk/>
            <pc:sldMasterMk cId="0" sldId="2147483648"/>
            <pc:sldLayoutMk cId="0" sldId="2147483650"/>
          </pc:sldLayoutMkLst>
        </pc:sldLayoutChg>
        <pc:sldLayoutChg chg="setBg">
          <pc:chgData name="Γεωργία Υφαντίδου" userId="85f45cf9-4b0d-4a2c-8f6f-57c10428bb25" providerId="ADAL" clId="{028FE304-D222-43E5-A8F1-290E1AC9C26B}" dt="2024-11-13T18:53:12.139" v="38"/>
          <pc:sldLayoutMkLst>
            <pc:docMk/>
            <pc:sldMasterMk cId="0" sldId="2147483648"/>
            <pc:sldLayoutMk cId="0" sldId="2147483651"/>
          </pc:sldLayoutMkLst>
        </pc:sldLayoutChg>
        <pc:sldLayoutChg chg="setBg">
          <pc:chgData name="Γεωργία Υφαντίδου" userId="85f45cf9-4b0d-4a2c-8f6f-57c10428bb25" providerId="ADAL" clId="{028FE304-D222-43E5-A8F1-290E1AC9C26B}" dt="2024-11-13T18:53:12.139" v="38"/>
          <pc:sldLayoutMkLst>
            <pc:docMk/>
            <pc:sldMasterMk cId="0" sldId="2147483648"/>
            <pc:sldLayoutMk cId="0" sldId="2147483652"/>
          </pc:sldLayoutMkLst>
        </pc:sldLayoutChg>
        <pc:sldLayoutChg chg="setBg">
          <pc:chgData name="Γεωργία Υφαντίδου" userId="85f45cf9-4b0d-4a2c-8f6f-57c10428bb25" providerId="ADAL" clId="{028FE304-D222-43E5-A8F1-290E1AC9C26B}" dt="2024-11-13T18:53:12.139" v="38"/>
          <pc:sldLayoutMkLst>
            <pc:docMk/>
            <pc:sldMasterMk cId="0" sldId="2147483648"/>
            <pc:sldLayoutMk cId="0" sldId="2147483653"/>
          </pc:sldLayoutMkLst>
        </pc:sldLayoutChg>
        <pc:sldLayoutChg chg="setBg">
          <pc:chgData name="Γεωργία Υφαντίδου" userId="85f45cf9-4b0d-4a2c-8f6f-57c10428bb25" providerId="ADAL" clId="{028FE304-D222-43E5-A8F1-290E1AC9C26B}" dt="2024-11-13T18:53:12.139" v="38"/>
          <pc:sldLayoutMkLst>
            <pc:docMk/>
            <pc:sldMasterMk cId="0" sldId="2147483648"/>
            <pc:sldLayoutMk cId="0" sldId="2147483654"/>
          </pc:sldLayoutMkLst>
        </pc:sldLayoutChg>
        <pc:sldLayoutChg chg="setBg">
          <pc:chgData name="Γεωργία Υφαντίδου" userId="85f45cf9-4b0d-4a2c-8f6f-57c10428bb25" providerId="ADAL" clId="{028FE304-D222-43E5-A8F1-290E1AC9C26B}" dt="2024-11-13T18:53:12.139" v="38"/>
          <pc:sldLayoutMkLst>
            <pc:docMk/>
            <pc:sldMasterMk cId="0" sldId="2147483648"/>
            <pc:sldLayoutMk cId="0" sldId="2147483655"/>
          </pc:sldLayoutMkLst>
        </pc:sldLayoutChg>
        <pc:sldLayoutChg chg="setBg">
          <pc:chgData name="Γεωργία Υφαντίδου" userId="85f45cf9-4b0d-4a2c-8f6f-57c10428bb25" providerId="ADAL" clId="{028FE304-D222-43E5-A8F1-290E1AC9C26B}" dt="2024-11-13T18:53:12.139" v="38"/>
          <pc:sldLayoutMkLst>
            <pc:docMk/>
            <pc:sldMasterMk cId="0" sldId="2147483648"/>
            <pc:sldLayoutMk cId="0" sldId="2147483656"/>
          </pc:sldLayoutMkLst>
        </pc:sldLayoutChg>
        <pc:sldLayoutChg chg="setBg">
          <pc:chgData name="Γεωργία Υφαντίδου" userId="85f45cf9-4b0d-4a2c-8f6f-57c10428bb25" providerId="ADAL" clId="{028FE304-D222-43E5-A8F1-290E1AC9C26B}" dt="2024-11-13T18:53:12.139" v="38"/>
          <pc:sldLayoutMkLst>
            <pc:docMk/>
            <pc:sldMasterMk cId="0" sldId="2147483648"/>
            <pc:sldLayoutMk cId="0" sldId="2147483657"/>
          </pc:sldLayoutMkLst>
        </pc:sldLayoutChg>
        <pc:sldLayoutChg chg="setBg">
          <pc:chgData name="Γεωργία Υφαντίδου" userId="85f45cf9-4b0d-4a2c-8f6f-57c10428bb25" providerId="ADAL" clId="{028FE304-D222-43E5-A8F1-290E1AC9C26B}" dt="2024-11-13T18:53:12.139" v="38"/>
          <pc:sldLayoutMkLst>
            <pc:docMk/>
            <pc:sldMasterMk cId="0" sldId="2147483648"/>
            <pc:sldLayoutMk cId="0" sldId="2147483658"/>
          </pc:sldLayoutMkLst>
        </pc:sldLayoutChg>
        <pc:sldLayoutChg chg="setBg">
          <pc:chgData name="Γεωργία Υφαντίδου" userId="85f45cf9-4b0d-4a2c-8f6f-57c10428bb25" providerId="ADAL" clId="{028FE304-D222-43E5-A8F1-290E1AC9C26B}" dt="2024-11-13T18:53:12.139" v="38"/>
          <pc:sldLayoutMkLst>
            <pc:docMk/>
            <pc:sldMasterMk cId="0" sldId="2147483648"/>
            <pc:sldLayoutMk cId="0"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CBED52EC-5AC8-484B-85B9-771911DE3209}" type="datetimeFigureOut">
              <a:rPr lang="el-GR" smtClean="0"/>
              <a:pPr/>
              <a:t>13/11/2024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CBED52EC-5AC8-484B-85B9-771911DE3209}" type="datetimeFigureOut">
              <a:rPr lang="el-GR" smtClean="0"/>
              <a:pPr/>
              <a:t>13/11/2024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CBED52EC-5AC8-484B-85B9-771911DE3209}" type="datetimeFigureOut">
              <a:rPr lang="el-GR" smtClean="0"/>
              <a:pPr/>
              <a:t>13/11/2024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CBED52EC-5AC8-484B-85B9-771911DE3209}" type="datetimeFigureOut">
              <a:rPr lang="el-GR" smtClean="0"/>
              <a:pPr/>
              <a:t>13/11/2024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BED52EC-5AC8-484B-85B9-771911DE3209}" type="datetimeFigureOut">
              <a:rPr lang="el-GR" smtClean="0"/>
              <a:pPr/>
              <a:t>13/11/2024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CBED52EC-5AC8-484B-85B9-771911DE3209}" type="datetimeFigureOut">
              <a:rPr lang="el-GR" smtClean="0"/>
              <a:pPr/>
              <a:t>13/11/2024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CBED52EC-5AC8-484B-85B9-771911DE3209}" type="datetimeFigureOut">
              <a:rPr lang="el-GR" smtClean="0"/>
              <a:pPr/>
              <a:t>13/11/2024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CBED52EC-5AC8-484B-85B9-771911DE3209}" type="datetimeFigureOut">
              <a:rPr lang="el-GR" smtClean="0"/>
              <a:pPr/>
              <a:t>13/11/2024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BED52EC-5AC8-484B-85B9-771911DE3209}" type="datetimeFigureOut">
              <a:rPr lang="el-GR" smtClean="0"/>
              <a:pPr/>
              <a:t>13/11/2024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ED52EC-5AC8-484B-85B9-771911DE3209}" type="datetimeFigureOut">
              <a:rPr lang="el-GR" smtClean="0"/>
              <a:pPr/>
              <a:t>13/11/2024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ED52EC-5AC8-484B-85B9-771911DE3209}" type="datetimeFigureOut">
              <a:rPr lang="el-GR" smtClean="0"/>
              <a:pPr/>
              <a:t>13/11/2024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8000"/>
            <a:lum/>
          </a:blip>
          <a:srcRect/>
          <a:stretch>
            <a:fillRect l="6000" r="6000"/>
          </a:stretch>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ED52EC-5AC8-484B-85B9-771911DE3209}" type="datetimeFigureOut">
              <a:rPr lang="el-GR" smtClean="0"/>
              <a:pPr/>
              <a:t>13/11/2024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15908B-F559-423C-ACE7-52639D02BD24}"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51520" y="188640"/>
            <a:ext cx="8640960" cy="1368152"/>
          </a:xfrm>
        </p:spPr>
        <p:txBody>
          <a:bodyPr>
            <a:noAutofit/>
          </a:bodyPr>
          <a:lstStyle/>
          <a:p>
            <a:r>
              <a:rPr lang="el-GR" sz="1800" b="1" dirty="0"/>
              <a:t>ΤΙΤΛΟΣ ΕΡΓΑΣΙΑΣ</a:t>
            </a:r>
            <a:br>
              <a:rPr lang="en-US" sz="1800" dirty="0"/>
            </a:br>
            <a:br>
              <a:rPr lang="el-GR" sz="1800" dirty="0"/>
            </a:br>
            <a:r>
              <a:rPr lang="el-GR" sz="1400" dirty="0"/>
              <a:t>Τσίτσκαρη Ε., Παπαδοπούλου Ε.</a:t>
            </a:r>
            <a:br>
              <a:rPr lang="el-GR" sz="1400" i="1" dirty="0"/>
            </a:br>
            <a:r>
              <a:rPr lang="el-GR" sz="1400" dirty="0"/>
              <a:t>Σχολή Επιστήμης Φυσικής Αγωγής &amp; Αθλητισμού, Δημοκρίτειο Πανεπιστήμιο Θράκης</a:t>
            </a:r>
          </a:p>
        </p:txBody>
      </p:sp>
      <p:sp>
        <p:nvSpPr>
          <p:cNvPr id="7" name="Subtitle 2"/>
          <p:cNvSpPr>
            <a:spLocks noGrp="1"/>
          </p:cNvSpPr>
          <p:nvPr>
            <p:ph type="subTitle" idx="1"/>
          </p:nvPr>
        </p:nvSpPr>
        <p:spPr>
          <a:xfrm>
            <a:off x="323528" y="1628800"/>
            <a:ext cx="8496944" cy="3168352"/>
          </a:xfrm>
        </p:spPr>
        <p:txBody>
          <a:bodyPr>
            <a:noAutofit/>
          </a:bodyPr>
          <a:lstStyle/>
          <a:p>
            <a:endParaRPr lang="el-GR" sz="1800" b="1" dirty="0">
              <a:solidFill>
                <a:schemeClr val="tx1"/>
              </a:solidFill>
            </a:endParaRPr>
          </a:p>
          <a:p>
            <a:r>
              <a:rPr lang="el-GR" sz="1800" b="1" dirty="0">
                <a:solidFill>
                  <a:schemeClr val="tx1"/>
                </a:solidFill>
              </a:rPr>
              <a:t>Εισαγωγή</a:t>
            </a:r>
            <a:endParaRPr lang="en-US" sz="1800" dirty="0">
              <a:solidFill>
                <a:schemeClr val="tx1"/>
              </a:solidFill>
            </a:endParaRPr>
          </a:p>
          <a:p>
            <a:pPr algn="just"/>
            <a:r>
              <a:rPr lang="el-GR" sz="1600" i="1" dirty="0">
                <a:solidFill>
                  <a:schemeClr val="tx1"/>
                </a:solidFill>
              </a:rPr>
              <a:t>…………………………..ενδεικτική εισαγωγή στο θέμα – σκοπός της εργασίας</a:t>
            </a:r>
          </a:p>
          <a:p>
            <a:pPr algn="just"/>
            <a:endParaRPr lang="el-GR" sz="1600" dirty="0">
              <a:solidFill>
                <a:schemeClr val="tx1"/>
              </a:solidFill>
            </a:endParaRPr>
          </a:p>
          <a:p>
            <a:pPr algn="just"/>
            <a:endParaRPr lang="en-US" sz="1600" dirty="0">
              <a:solidFill>
                <a:schemeClr val="tx1"/>
              </a:solidFill>
            </a:endParaRPr>
          </a:p>
          <a:p>
            <a:r>
              <a:rPr lang="el-GR" sz="1800" b="1" dirty="0">
                <a:solidFill>
                  <a:schemeClr val="tx1"/>
                </a:solidFill>
              </a:rPr>
              <a:t>Μεθοδολογία</a:t>
            </a:r>
            <a:endParaRPr lang="el-GR" sz="1800" dirty="0">
              <a:solidFill>
                <a:schemeClr val="tx1"/>
              </a:solidFill>
            </a:endParaRPr>
          </a:p>
          <a:p>
            <a:pPr algn="just"/>
            <a:r>
              <a:rPr lang="el-GR" sz="1600" b="1" i="1" dirty="0">
                <a:solidFill>
                  <a:schemeClr val="tx1"/>
                </a:solidFill>
              </a:rPr>
              <a:t>Δείγμα</a:t>
            </a:r>
            <a:r>
              <a:rPr lang="el-GR" sz="1600" dirty="0">
                <a:solidFill>
                  <a:schemeClr val="tx1"/>
                </a:solidFill>
              </a:rPr>
              <a:t> </a:t>
            </a:r>
          </a:p>
          <a:p>
            <a:pPr algn="just"/>
            <a:r>
              <a:rPr lang="el-GR" sz="1600" dirty="0">
                <a:solidFill>
                  <a:schemeClr val="tx1"/>
                </a:solidFill>
              </a:rPr>
              <a:t>…</a:t>
            </a:r>
            <a:endParaRPr lang="en-US" sz="1600" dirty="0"/>
          </a:p>
          <a:p>
            <a:pPr algn="just"/>
            <a:r>
              <a:rPr lang="el-GR" sz="1600" b="1" i="1" dirty="0">
                <a:solidFill>
                  <a:schemeClr val="tx1"/>
                </a:solidFill>
              </a:rPr>
              <a:t>Μέσα συλλογής των δεδομένων</a:t>
            </a:r>
            <a:endParaRPr lang="en-US" sz="1600" b="1" i="1" dirty="0">
              <a:solidFill>
                <a:schemeClr val="tx1"/>
              </a:solidFill>
            </a:endParaRPr>
          </a:p>
          <a:p>
            <a:pPr algn="just"/>
            <a:r>
              <a:rPr lang="el-GR" sz="1600" dirty="0">
                <a:solidFill>
                  <a:schemeClr val="tx1"/>
                </a:solidFill>
              </a:rPr>
              <a:t>…..</a:t>
            </a:r>
            <a:r>
              <a:rPr lang="en-US" sz="1600" dirty="0">
                <a:solidFill>
                  <a:schemeClr val="tx1"/>
                </a:solidFill>
              </a:rPr>
              <a:t>. </a:t>
            </a:r>
            <a:endParaRPr lang="el-GR" sz="1600" dirty="0">
              <a:solidFill>
                <a:schemeClr val="tx1"/>
              </a:solidFill>
            </a:endParaRPr>
          </a:p>
          <a:p>
            <a:pPr algn="just"/>
            <a:r>
              <a:rPr lang="el-GR" sz="1600" b="1" i="1" dirty="0">
                <a:solidFill>
                  <a:schemeClr val="tx1"/>
                </a:solidFill>
              </a:rPr>
              <a:t>Διαδικασία συλλογής των δεδομένων</a:t>
            </a:r>
            <a:endParaRPr lang="en-US" sz="1600" b="1" i="1"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b="1" dirty="0">
              <a:solidFill>
                <a:schemeClr val="tx1"/>
              </a:solidFill>
            </a:endParaRPr>
          </a:p>
          <a:p>
            <a:pPr algn="just"/>
            <a:endParaRPr lang="en-US" sz="1600" b="1" dirty="0">
              <a:solidFill>
                <a:schemeClr val="tx1"/>
              </a:solidFill>
            </a:endParaRPr>
          </a:p>
          <a:p>
            <a:pPr algn="just"/>
            <a:endParaRPr lang="en-US" sz="1600" b="1" dirty="0">
              <a:solidFill>
                <a:schemeClr val="tx1"/>
              </a:solidFill>
            </a:endParaRPr>
          </a:p>
          <a:p>
            <a:pPr algn="just"/>
            <a:endParaRPr lang="en-US" sz="1600" b="1" dirty="0">
              <a:solidFill>
                <a:schemeClr val="tx1"/>
              </a:solidFill>
            </a:endParaRPr>
          </a:p>
          <a:p>
            <a:pPr algn="just"/>
            <a:endParaRPr lang="en-US" sz="1600" b="1" dirty="0">
              <a:solidFill>
                <a:schemeClr val="tx1"/>
              </a:solidFill>
            </a:endParaRPr>
          </a:p>
          <a:p>
            <a:pPr algn="just"/>
            <a:endParaRPr lang="en-US" sz="1600" b="1" dirty="0">
              <a:solidFill>
                <a:schemeClr val="tx1"/>
              </a:solidFill>
            </a:endParaRPr>
          </a:p>
          <a:p>
            <a:pPr algn="just"/>
            <a:endParaRPr lang="en-US" sz="1600" b="1" dirty="0">
              <a:solidFill>
                <a:schemeClr val="tx1"/>
              </a:solidFill>
            </a:endParaRPr>
          </a:p>
          <a:p>
            <a:pPr algn="just"/>
            <a:endParaRPr lang="en-US" sz="1600" b="1" dirty="0">
              <a:solidFill>
                <a:schemeClr val="tx1"/>
              </a:solidFill>
            </a:endParaRPr>
          </a:p>
          <a:p>
            <a:pPr algn="just"/>
            <a:endParaRPr lang="en-US" sz="1800" b="1" dirty="0">
              <a:solidFill>
                <a:schemeClr val="tx1"/>
              </a:solidFill>
            </a:endParaRPr>
          </a:p>
          <a:p>
            <a:pPr algn="just"/>
            <a:endParaRPr lang="en-US" sz="1600" dirty="0">
              <a:solidFill>
                <a:schemeClr val="tx1"/>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12360" y="3584"/>
            <a:ext cx="1188996" cy="648460"/>
          </a:xfrm>
          <a:prstGeom prst="rect">
            <a:avLst/>
          </a:prstGeom>
        </p:spPr>
      </p:pic>
      <p:pic>
        <p:nvPicPr>
          <p:cNvPr id="3" name="Picture 2">
            <a:extLst>
              <a:ext uri="{FF2B5EF4-FFF2-40B4-BE49-F238E27FC236}">
                <a16:creationId xmlns:a16="http://schemas.microsoft.com/office/drawing/2014/main" id="{CC008812-F10D-CCE4-B867-85F61099071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4192"/>
            <a:ext cx="1585503" cy="53142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Ορθογώνιο"/>
          <p:cNvSpPr/>
          <p:nvPr/>
        </p:nvSpPr>
        <p:spPr>
          <a:xfrm>
            <a:off x="485432" y="427550"/>
            <a:ext cx="7838503" cy="3847207"/>
          </a:xfrm>
          <a:prstGeom prst="rect">
            <a:avLst/>
          </a:prstGeom>
        </p:spPr>
        <p:txBody>
          <a:bodyPr wrap="square">
            <a:spAutoFit/>
          </a:bodyPr>
          <a:lstStyle/>
          <a:p>
            <a:pPr algn="ctr"/>
            <a:r>
              <a:rPr lang="el-GR" b="1" dirty="0"/>
              <a:t>Αποτελέσματα</a:t>
            </a:r>
            <a:endParaRPr lang="en-US" dirty="0"/>
          </a:p>
          <a:p>
            <a:pPr algn="just"/>
            <a:r>
              <a:rPr lang="el-GR" sz="1600" dirty="0"/>
              <a:t>………………………..</a:t>
            </a:r>
          </a:p>
          <a:p>
            <a:pPr algn="just"/>
            <a:r>
              <a:rPr lang="el-GR" sz="1600" b="1" dirty="0"/>
              <a:t>	</a:t>
            </a:r>
            <a:r>
              <a:rPr lang="el-GR" sz="1600" i="1" dirty="0"/>
              <a:t>Ενδεικτικά αποτελέσματα, πίνακες, γραφήματα;</a:t>
            </a:r>
            <a:endParaRPr lang="el-GR" sz="1600" b="1" dirty="0"/>
          </a:p>
          <a:p>
            <a:pPr algn="just"/>
            <a:endParaRPr lang="en-US" sz="1600" b="1" dirty="0"/>
          </a:p>
          <a:p>
            <a:pPr algn="ctr"/>
            <a:endParaRPr lang="el-GR" b="1" dirty="0"/>
          </a:p>
          <a:p>
            <a:pPr algn="ctr"/>
            <a:endParaRPr lang="el-GR" b="1" dirty="0"/>
          </a:p>
          <a:p>
            <a:pPr algn="ctr"/>
            <a:endParaRPr lang="el-GR" b="1" dirty="0"/>
          </a:p>
          <a:p>
            <a:pPr algn="ctr"/>
            <a:endParaRPr lang="el-GR" b="1" dirty="0"/>
          </a:p>
          <a:p>
            <a:pPr algn="ctr"/>
            <a:endParaRPr lang="el-GR" b="1" dirty="0"/>
          </a:p>
          <a:p>
            <a:pPr algn="ctr"/>
            <a:endParaRPr lang="el-GR" b="1" dirty="0"/>
          </a:p>
          <a:p>
            <a:pPr algn="ctr"/>
            <a:endParaRPr lang="el-GR" b="1" dirty="0"/>
          </a:p>
          <a:p>
            <a:pPr algn="ctr"/>
            <a:endParaRPr lang="en-US" b="1" dirty="0"/>
          </a:p>
          <a:p>
            <a:pPr algn="ctr"/>
            <a:endParaRPr lang="en-US" b="1" dirty="0"/>
          </a:p>
          <a:p>
            <a:pPr algn="just"/>
            <a:endParaRPr lang="en-US" sz="1600" dirty="0"/>
          </a:p>
        </p:txBody>
      </p:sp>
      <p:sp>
        <p:nvSpPr>
          <p:cNvPr id="3" name="TextBox 2"/>
          <p:cNvSpPr txBox="1"/>
          <p:nvPr/>
        </p:nvSpPr>
        <p:spPr>
          <a:xfrm>
            <a:off x="6876256" y="6858000"/>
            <a:ext cx="184731" cy="369332"/>
          </a:xfrm>
          <a:prstGeom prst="rect">
            <a:avLst/>
          </a:prstGeom>
          <a:noFill/>
        </p:spPr>
        <p:txBody>
          <a:bodyPr wrap="none" rtlCol="0">
            <a:spAutoFit/>
          </a:bodyPr>
          <a:lstStyle/>
          <a:p>
            <a:endParaRPr lang="el-GR" dirty="0"/>
          </a:p>
        </p:txBody>
      </p:sp>
      <p:sp>
        <p:nvSpPr>
          <p:cNvPr id="4" name="TextBox 3"/>
          <p:cNvSpPr txBox="1"/>
          <p:nvPr/>
        </p:nvSpPr>
        <p:spPr>
          <a:xfrm>
            <a:off x="6084168" y="6741368"/>
            <a:ext cx="184731" cy="369332"/>
          </a:xfrm>
          <a:prstGeom prst="rect">
            <a:avLst/>
          </a:prstGeom>
          <a:noFill/>
        </p:spPr>
        <p:txBody>
          <a:bodyPr wrap="none" rtlCol="0">
            <a:spAutoFit/>
          </a:bodyPr>
          <a:lstStyle/>
          <a:p>
            <a:endParaRPr lang="el-GR" dirty="0"/>
          </a:p>
        </p:txBody>
      </p:sp>
      <p:sp>
        <p:nvSpPr>
          <p:cNvPr id="9" name="Θέση περιεχομένου 2"/>
          <p:cNvSpPr>
            <a:spLocks noGrp="1"/>
          </p:cNvSpPr>
          <p:nvPr>
            <p:ph idx="1"/>
          </p:nvPr>
        </p:nvSpPr>
        <p:spPr>
          <a:xfrm>
            <a:off x="3611646" y="2720563"/>
            <a:ext cx="5494698" cy="2592288"/>
          </a:xfrm>
        </p:spPr>
        <p:txBody>
          <a:bodyPr>
            <a:noAutofit/>
          </a:bodyPr>
          <a:lstStyle/>
          <a:p>
            <a:pPr marL="0" indent="0" algn="ctr">
              <a:buNone/>
            </a:pPr>
            <a:r>
              <a:rPr lang="el-GR" sz="1800" b="1" dirty="0"/>
              <a:t>Συζήτηση</a:t>
            </a:r>
            <a:endParaRPr lang="en-US" sz="1800" dirty="0"/>
          </a:p>
          <a:p>
            <a:pPr marL="0" indent="0" algn="just">
              <a:buNone/>
            </a:pPr>
            <a:r>
              <a:rPr lang="el-GR" sz="1600" dirty="0"/>
              <a:t>………………………</a:t>
            </a:r>
          </a:p>
          <a:p>
            <a:pPr marL="0" indent="0" algn="just">
              <a:buNone/>
            </a:pPr>
            <a:endParaRPr lang="el-GR" sz="1600" dirty="0"/>
          </a:p>
          <a:p>
            <a:pPr marL="0" indent="0" algn="just">
              <a:buNone/>
            </a:pPr>
            <a:endParaRPr lang="el-GR" sz="1600" dirty="0"/>
          </a:p>
          <a:p>
            <a:pPr marL="0" indent="0" algn="just">
              <a:buNone/>
            </a:pPr>
            <a:endParaRPr lang="el-GR" sz="1600" dirty="0"/>
          </a:p>
          <a:p>
            <a:pPr marL="0" indent="0" algn="just">
              <a:buNone/>
            </a:pPr>
            <a:endParaRPr lang="el-GR" sz="1600" dirty="0"/>
          </a:p>
        </p:txBody>
      </p:sp>
      <p:pic>
        <p:nvPicPr>
          <p:cNvPr id="10" name="Εικόνα 9"/>
          <p:cNvPicPr>
            <a:picLocks noChangeAspect="1"/>
          </p:cNvPicPr>
          <p:nvPr/>
        </p:nvPicPr>
        <p:blipFill>
          <a:blip r:embed="rId2" cstate="print"/>
          <a:stretch>
            <a:fillRect/>
          </a:stretch>
        </p:blipFill>
        <p:spPr>
          <a:xfrm>
            <a:off x="251520" y="2708920"/>
            <a:ext cx="3057615" cy="1891516"/>
          </a:xfrm>
          <a:prstGeom prst="rect">
            <a:avLst/>
          </a:prstGeom>
        </p:spPr>
      </p:pic>
      <p:pic>
        <p:nvPicPr>
          <p:cNvPr id="11" name="Εικόνα 10"/>
          <p:cNvPicPr>
            <a:picLocks noChangeAspect="1"/>
          </p:cNvPicPr>
          <p:nvPr/>
        </p:nvPicPr>
        <p:blipFill>
          <a:blip r:embed="rId3" cstate="print"/>
          <a:stretch>
            <a:fillRect/>
          </a:stretch>
        </p:blipFill>
        <p:spPr>
          <a:xfrm>
            <a:off x="450904" y="3580125"/>
            <a:ext cx="465328" cy="436582"/>
          </a:xfrm>
          <a:prstGeom prst="rect">
            <a:avLst/>
          </a:prstGeom>
        </p:spPr>
      </p:pic>
      <p:sp>
        <p:nvSpPr>
          <p:cNvPr id="2" name="TextBox 1"/>
          <p:cNvSpPr txBox="1"/>
          <p:nvPr/>
        </p:nvSpPr>
        <p:spPr>
          <a:xfrm>
            <a:off x="1619672" y="5661248"/>
            <a:ext cx="2745688" cy="369332"/>
          </a:xfrm>
          <a:prstGeom prst="rect">
            <a:avLst/>
          </a:prstGeom>
          <a:noFill/>
        </p:spPr>
        <p:txBody>
          <a:bodyPr wrap="none" rtlCol="0">
            <a:spAutoFit/>
          </a:bodyPr>
          <a:lstStyle/>
          <a:p>
            <a:r>
              <a:rPr lang="el-GR" b="1" dirty="0"/>
              <a:t>Βιβλιογραφικές αναφορές</a:t>
            </a:r>
          </a:p>
        </p:txBody>
      </p:sp>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80312" y="5957131"/>
            <a:ext cx="1585503" cy="864709"/>
          </a:xfrm>
          <a:prstGeom prst="rect">
            <a:avLst/>
          </a:prstGeom>
        </p:spPr>
      </p:pic>
      <p:pic>
        <p:nvPicPr>
          <p:cNvPr id="6" name="Picture 5">
            <a:extLst>
              <a:ext uri="{FF2B5EF4-FFF2-40B4-BE49-F238E27FC236}">
                <a16:creationId xmlns:a16="http://schemas.microsoft.com/office/drawing/2014/main" id="{F96352D9-C8C6-7770-9A31-A1622606E167}"/>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4169" y="6290414"/>
            <a:ext cx="1585503" cy="531426"/>
          </a:xfrm>
          <a:prstGeom prst="rect">
            <a:avLst/>
          </a:prstGeom>
          <a:noFill/>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3760</TotalTime>
  <Words>58</Words>
  <Application>Microsoft Office PowerPoint</Application>
  <PresentationFormat>On-screen Show (4:3)</PresentationFormat>
  <Paragraphs>49</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Θέμα του Office</vt:lpstr>
      <vt:lpstr>ΤΙΤΛΟΣ ΕΡΓΑΣΙΑΣ  Τσίτσκαρη Ε., Παπαδοπούλου Ε. Σχολή Επιστήμης Φυσικής Αγωγής &amp; Αθλητισμού, Δημοκρίτειο Πανεπιστήμιο Θράκης</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PEDOMETER DETERMINED PHYSICAL ACTIVITY, BONE MINERAL CONTENT AND DENSITY OF PREMENARCHEAL GIRLS Kambas, A., Leontsini, D., Chatzinikolaou, A., Avloniti, A., Stambouis, Th., Gounelas, G., Karagiannopoulou, S., Protopapa, M., Pontidis, Th., Mavropalias, G., Giannakidou, D., Ermidis, G. Physical Performance Group-PES-LAB, School of Physical Education and Sport Science,  Democritus University of Thrace, Komotini, Greece</dc:title>
  <dc:creator>Antonis Kambas</dc:creator>
  <cp:lastModifiedBy>Γεωργία Υφαντίδου</cp:lastModifiedBy>
  <cp:revision>16</cp:revision>
  <dcterms:created xsi:type="dcterms:W3CDTF">2015-12-02T17:13:52Z</dcterms:created>
  <dcterms:modified xsi:type="dcterms:W3CDTF">2024-11-13T18:53:32Z</dcterms:modified>
</cp:coreProperties>
</file>