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14F631-8D04-4374-A92F-99B1DBBB1D05}" v="6" dt="2024-11-13T18:49:03.5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Γεωργία Υφαντίδου" userId="85f45cf9-4b0d-4a2c-8f6f-57c10428bb25" providerId="ADAL" clId="{F114F631-8D04-4374-A92F-99B1DBBB1D05}"/>
    <pc:docChg chg="custSel modSld">
      <pc:chgData name="Γεωργία Υφαντίδου" userId="85f45cf9-4b0d-4a2c-8f6f-57c10428bb25" providerId="ADAL" clId="{F114F631-8D04-4374-A92F-99B1DBBB1D05}" dt="2024-11-13T18:49:12.237" v="22" actId="14100"/>
      <pc:docMkLst>
        <pc:docMk/>
      </pc:docMkLst>
      <pc:sldChg chg="addSp delSp modSp mod">
        <pc:chgData name="Γεωργία Υφαντίδου" userId="85f45cf9-4b0d-4a2c-8f6f-57c10428bb25" providerId="ADAL" clId="{F114F631-8D04-4374-A92F-99B1DBBB1D05}" dt="2024-11-13T18:48:38.395" v="14" actId="1076"/>
        <pc:sldMkLst>
          <pc:docMk/>
          <pc:sldMk cId="1417669208" sldId="256"/>
        </pc:sldMkLst>
        <pc:picChg chg="del">
          <ac:chgData name="Γεωργία Υφαντίδου" userId="85f45cf9-4b0d-4a2c-8f6f-57c10428bb25" providerId="ADAL" clId="{F114F631-8D04-4374-A92F-99B1DBBB1D05}" dt="2024-11-13T18:47:36.403" v="0" actId="478"/>
          <ac:picMkLst>
            <pc:docMk/>
            <pc:sldMk cId="1417669208" sldId="256"/>
            <ac:picMk id="4" creationId="{00000000-0000-0000-0000-000000000000}"/>
          </ac:picMkLst>
        </pc:picChg>
        <pc:picChg chg="mod">
          <ac:chgData name="Γεωργία Υφαντίδου" userId="85f45cf9-4b0d-4a2c-8f6f-57c10428bb25" providerId="ADAL" clId="{F114F631-8D04-4374-A92F-99B1DBBB1D05}" dt="2024-11-13T18:48:38.395" v="14" actId="1076"/>
          <ac:picMkLst>
            <pc:docMk/>
            <pc:sldMk cId="1417669208" sldId="256"/>
            <ac:picMk id="5" creationId="{00000000-0000-0000-0000-000000000000}"/>
          </ac:picMkLst>
        </pc:picChg>
        <pc:picChg chg="add mod">
          <ac:chgData name="Γεωργία Υφαντίδου" userId="85f45cf9-4b0d-4a2c-8f6f-57c10428bb25" providerId="ADAL" clId="{F114F631-8D04-4374-A92F-99B1DBBB1D05}" dt="2024-11-13T18:47:50.672" v="2" actId="1076"/>
          <ac:picMkLst>
            <pc:docMk/>
            <pc:sldMk cId="1417669208" sldId="256"/>
            <ac:picMk id="6" creationId="{4D4EE321-EB8A-1A2A-7EBE-3B22836FCEDD}"/>
          </ac:picMkLst>
        </pc:picChg>
        <pc:picChg chg="add mod">
          <ac:chgData name="Γεωργία Υφαντίδου" userId="85f45cf9-4b0d-4a2c-8f6f-57c10428bb25" providerId="ADAL" clId="{F114F631-8D04-4374-A92F-99B1DBBB1D05}" dt="2024-11-13T18:48:03.579" v="6" actId="1076"/>
          <ac:picMkLst>
            <pc:docMk/>
            <pc:sldMk cId="1417669208" sldId="256"/>
            <ac:picMk id="7" creationId="{517E9B98-AE53-D1E1-6311-15CE69DA50CA}"/>
          </ac:picMkLst>
        </pc:picChg>
        <pc:picChg chg="add mod">
          <ac:chgData name="Γεωργία Υφαντίδου" userId="85f45cf9-4b0d-4a2c-8f6f-57c10428bb25" providerId="ADAL" clId="{F114F631-8D04-4374-A92F-99B1DBBB1D05}" dt="2024-11-13T18:48:11.068" v="8" actId="1076"/>
          <ac:picMkLst>
            <pc:docMk/>
            <pc:sldMk cId="1417669208" sldId="256"/>
            <ac:picMk id="8" creationId="{C7FCD896-8423-0A17-EBE9-4EA1173A10F0}"/>
          </ac:picMkLst>
        </pc:picChg>
        <pc:picChg chg="add mod">
          <ac:chgData name="Γεωργία Υφαντίδου" userId="85f45cf9-4b0d-4a2c-8f6f-57c10428bb25" providerId="ADAL" clId="{F114F631-8D04-4374-A92F-99B1DBBB1D05}" dt="2024-11-13T18:48:32.127" v="13" actId="14100"/>
          <ac:picMkLst>
            <pc:docMk/>
            <pc:sldMk cId="1417669208" sldId="256"/>
            <ac:picMk id="9" creationId="{58C0391A-6C92-9E6D-BBDD-9C9D98BCE011}"/>
          </ac:picMkLst>
        </pc:picChg>
      </pc:sldChg>
      <pc:sldChg chg="addSp delSp modSp mod">
        <pc:chgData name="Γεωργία Υφαντίδου" userId="85f45cf9-4b0d-4a2c-8f6f-57c10428bb25" providerId="ADAL" clId="{F114F631-8D04-4374-A92F-99B1DBBB1D05}" dt="2024-11-13T18:49:12.237" v="22" actId="14100"/>
        <pc:sldMkLst>
          <pc:docMk/>
          <pc:sldMk cId="432606295" sldId="257"/>
        </pc:sldMkLst>
        <pc:picChg chg="del">
          <ac:chgData name="Γεωργία Υφαντίδου" userId="85f45cf9-4b0d-4a2c-8f6f-57c10428bb25" providerId="ADAL" clId="{F114F631-8D04-4374-A92F-99B1DBBB1D05}" dt="2024-11-13T18:48:44.673" v="15" actId="478"/>
          <ac:picMkLst>
            <pc:docMk/>
            <pc:sldMk cId="432606295" sldId="257"/>
            <ac:picMk id="4" creationId="{00000000-0000-0000-0000-000000000000}"/>
          </ac:picMkLst>
        </pc:picChg>
        <pc:picChg chg="del">
          <ac:chgData name="Γεωργία Υφαντίδου" userId="85f45cf9-4b0d-4a2c-8f6f-57c10428bb25" providerId="ADAL" clId="{F114F631-8D04-4374-A92F-99B1DBBB1D05}" dt="2024-11-13T18:48:45.672" v="16" actId="478"/>
          <ac:picMkLst>
            <pc:docMk/>
            <pc:sldMk cId="432606295" sldId="257"/>
            <ac:picMk id="5" creationId="{00000000-0000-0000-0000-000000000000}"/>
          </ac:picMkLst>
        </pc:picChg>
        <pc:picChg chg="add mod">
          <ac:chgData name="Γεωργία Υφαντίδου" userId="85f45cf9-4b0d-4a2c-8f6f-57c10428bb25" providerId="ADAL" clId="{F114F631-8D04-4374-A92F-99B1DBBB1D05}" dt="2024-11-13T18:48:54.019" v="17"/>
          <ac:picMkLst>
            <pc:docMk/>
            <pc:sldMk cId="432606295" sldId="257"/>
            <ac:picMk id="6" creationId="{A2E87CC2-740B-A841-F23B-B6ECE5389CAF}"/>
          </ac:picMkLst>
        </pc:picChg>
        <pc:picChg chg="add mod">
          <ac:chgData name="Γεωργία Υφαντίδου" userId="85f45cf9-4b0d-4a2c-8f6f-57c10428bb25" providerId="ADAL" clId="{F114F631-8D04-4374-A92F-99B1DBBB1D05}" dt="2024-11-13T18:48:54.019" v="17"/>
          <ac:picMkLst>
            <pc:docMk/>
            <pc:sldMk cId="432606295" sldId="257"/>
            <ac:picMk id="7" creationId="{8AF08B73-119C-D2E7-4FBF-5DE8A1E4CE84}"/>
          </ac:picMkLst>
        </pc:picChg>
        <pc:picChg chg="add mod">
          <ac:chgData name="Γεωργία Υφαντίδου" userId="85f45cf9-4b0d-4a2c-8f6f-57c10428bb25" providerId="ADAL" clId="{F114F631-8D04-4374-A92F-99B1DBBB1D05}" dt="2024-11-13T18:48:54.019" v="17"/>
          <ac:picMkLst>
            <pc:docMk/>
            <pc:sldMk cId="432606295" sldId="257"/>
            <ac:picMk id="8" creationId="{BC2159B3-D9B8-582D-5468-137F1B771724}"/>
          </ac:picMkLst>
        </pc:picChg>
        <pc:picChg chg="add mod">
          <ac:chgData name="Γεωργία Υφαντίδου" userId="85f45cf9-4b0d-4a2c-8f6f-57c10428bb25" providerId="ADAL" clId="{F114F631-8D04-4374-A92F-99B1DBBB1D05}" dt="2024-11-13T18:48:54.019" v="17"/>
          <ac:picMkLst>
            <pc:docMk/>
            <pc:sldMk cId="432606295" sldId="257"/>
            <ac:picMk id="9" creationId="{DA482929-C6B1-0D71-D90E-0D46125BA8A3}"/>
          </ac:picMkLst>
        </pc:picChg>
        <pc:picChg chg="add mod">
          <ac:chgData name="Γεωργία Υφαντίδου" userId="85f45cf9-4b0d-4a2c-8f6f-57c10428bb25" providerId="ADAL" clId="{F114F631-8D04-4374-A92F-99B1DBBB1D05}" dt="2024-11-13T18:49:12.237" v="22" actId="14100"/>
          <ac:picMkLst>
            <pc:docMk/>
            <pc:sldMk cId="432606295" sldId="257"/>
            <ac:picMk id="10" creationId="{DD4055F0-3703-49E5-6324-38B375B871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Τίτλος εργασίας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Συγγραφείς…</a:t>
            </a:r>
          </a:p>
          <a:p>
            <a:r>
              <a:rPr lang="el-GR" dirty="0"/>
              <a:t>Ίδρυμα/Ιδρύματα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332" y="5796329"/>
            <a:ext cx="2178190" cy="118795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D4EE321-EB8A-1A2A-7EBE-3B22836FCE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" y="6101881"/>
            <a:ext cx="2065020" cy="692150"/>
          </a:xfrm>
          <a:prstGeom prst="rect">
            <a:avLst/>
          </a:prstGeom>
          <a:noFill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17E9B98-AE53-D1E1-6311-15CE69DA50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284" y="6009806"/>
            <a:ext cx="1101090" cy="784225"/>
          </a:xfrm>
          <a:prstGeom prst="rect">
            <a:avLst/>
          </a:prstGeom>
          <a:noFill/>
        </p:spPr>
      </p:pic>
      <p:pic>
        <p:nvPicPr>
          <p:cNvPr id="8" name="Picture 7" descr="A logo with text on it&#10;&#10;Description automatically generated">
            <a:extLst>
              <a:ext uri="{FF2B5EF4-FFF2-40B4-BE49-F238E27FC236}">
                <a16:creationId xmlns:a16="http://schemas.microsoft.com/office/drawing/2014/main" id="{C7FCD896-8423-0A17-EBE9-4EA1173A10F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078" y="5873388"/>
            <a:ext cx="1225550" cy="81534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C0391A-6C92-9E6D-BBDD-9C9D98BCE01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6057" y="158350"/>
            <a:ext cx="3973286" cy="17008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669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E87CC2-740B-A841-F23B-B6ECE5389CA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6332" y="5796329"/>
            <a:ext cx="2178190" cy="118795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AF08B73-119C-D2E7-4FBF-5DE8A1E4CE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" y="6101881"/>
            <a:ext cx="2065020" cy="692150"/>
          </a:xfrm>
          <a:prstGeom prst="rect">
            <a:avLst/>
          </a:prstGeom>
          <a:noFill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C2159B3-D9B8-582D-5468-137F1B77172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284" y="6009806"/>
            <a:ext cx="1101090" cy="784225"/>
          </a:xfrm>
          <a:prstGeom prst="rect">
            <a:avLst/>
          </a:prstGeom>
          <a:noFill/>
        </p:spPr>
      </p:pic>
      <p:pic>
        <p:nvPicPr>
          <p:cNvPr id="9" name="Picture 8" descr="A logo with text on it&#10;&#10;Description automatically generated">
            <a:extLst>
              <a:ext uri="{FF2B5EF4-FFF2-40B4-BE49-F238E27FC236}">
                <a16:creationId xmlns:a16="http://schemas.microsoft.com/office/drawing/2014/main" id="{DA482929-C6B1-0D71-D90E-0D46125BA8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9078" y="5873388"/>
            <a:ext cx="1225550" cy="81534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D4055F0-3703-49E5-6324-38B375B871F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2658" y="-9724"/>
            <a:ext cx="2489341" cy="1065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26062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Τίτλος εργασίας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εργασίας</dc:title>
  <dc:creator>Reviewer</dc:creator>
  <cp:lastModifiedBy>Γεωργία Υφαντίδου</cp:lastModifiedBy>
  <cp:revision>2</cp:revision>
  <dcterms:created xsi:type="dcterms:W3CDTF">2022-01-10T18:35:54Z</dcterms:created>
  <dcterms:modified xsi:type="dcterms:W3CDTF">2024-11-13T18:49:14Z</dcterms:modified>
</cp:coreProperties>
</file>